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63" r:id="rId3"/>
    <p:sldId id="264" r:id="rId4"/>
    <p:sldId id="272" r:id="rId5"/>
    <p:sldId id="258" r:id="rId6"/>
    <p:sldId id="259" r:id="rId7"/>
    <p:sldId id="273" r:id="rId8"/>
    <p:sldId id="301" r:id="rId9"/>
    <p:sldId id="358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21" r:id="rId28"/>
    <p:sldId id="319" r:id="rId29"/>
    <p:sldId id="320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350" r:id="rId59"/>
    <p:sldId id="351" r:id="rId60"/>
    <p:sldId id="352" r:id="rId61"/>
    <p:sldId id="353" r:id="rId62"/>
    <p:sldId id="354" r:id="rId63"/>
    <p:sldId id="355" r:id="rId64"/>
    <p:sldId id="356" r:id="rId65"/>
    <p:sldId id="359" r:id="rId66"/>
    <p:sldId id="360" r:id="rId67"/>
    <p:sldId id="361" r:id="rId68"/>
    <p:sldId id="362" r:id="rId69"/>
    <p:sldId id="363" r:id="rId70"/>
    <p:sldId id="364" r:id="rId71"/>
    <p:sldId id="365" r:id="rId72"/>
    <p:sldId id="366" r:id="rId73"/>
    <p:sldId id="367" r:id="rId74"/>
    <p:sldId id="368" r:id="rId75"/>
    <p:sldId id="369" r:id="rId76"/>
    <p:sldId id="370" r:id="rId77"/>
    <p:sldId id="372" r:id="rId78"/>
    <p:sldId id="371" r:id="rId79"/>
    <p:sldId id="373" r:id="rId80"/>
    <p:sldId id="374" r:id="rId81"/>
    <p:sldId id="375" r:id="rId82"/>
    <p:sldId id="357" r:id="rId8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666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544" autoAdjust="0"/>
    <p:restoredTop sz="94660"/>
  </p:normalViewPr>
  <p:slideViewPr>
    <p:cSldViewPr>
      <p:cViewPr varScale="1">
        <p:scale>
          <a:sx n="91" d="100"/>
          <a:sy n="91" d="100"/>
        </p:scale>
        <p:origin x="-948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22F7E-1895-451B-AE46-E5360CD85597}" type="datetimeFigureOut">
              <a:rPr lang="en-IN" smtClean="0"/>
              <a:pPr/>
              <a:t>17-03-2021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DAFC3-B5FA-4EB3-A424-2B8A37034A2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0498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2555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1303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980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6948264" cy="884466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56615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7851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76104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3728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6700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135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aarniktechnology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9124" y="2214560"/>
            <a:ext cx="314327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GROUP NO. 16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4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18BCA086 – SOURAV AGRAWAL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18BCA088 – SAHIL MANSURI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18BCA132 – DIVYANSH JAIN</a:t>
            </a:r>
            <a:endParaRPr kumimoji="0" lang="en-US" altLang="ko-KR" sz="14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286116" y="571400"/>
            <a:ext cx="542583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ONLINE FOOD ORDERING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0562" y="3857634"/>
            <a:ext cx="428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Internal Guide : Ms.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Manali</a:t>
            </a:r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Brahmbhatt</a:t>
            </a:r>
            <a:endParaRPr lang="en-IN" sz="16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External Guide :Mr.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Jugal</a:t>
            </a:r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Prajapati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447833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Login Page</a:t>
            </a:r>
          </a:p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Invalid Email</a:t>
            </a:r>
          </a:p>
        </p:txBody>
      </p:sp>
      <p:pic>
        <p:nvPicPr>
          <p:cNvPr id="4" name="Picture 3" descr="userEmail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364"/>
            <a:ext cx="9144000" cy="419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Login Page</a:t>
            </a:r>
          </a:p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Invalid Password</a:t>
            </a:r>
          </a:p>
        </p:txBody>
      </p:sp>
      <p:pic>
        <p:nvPicPr>
          <p:cNvPr id="4" name="Picture 3" descr="userPassword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976"/>
            <a:ext cx="9144000" cy="421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Homepage</a:t>
            </a:r>
          </a:p>
        </p:txBody>
      </p:sp>
      <p:pic>
        <p:nvPicPr>
          <p:cNvPr id="5" name="Picture 4" descr="admin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50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User Management Page-1</a:t>
            </a:r>
          </a:p>
        </p:txBody>
      </p:sp>
      <p:pic>
        <p:nvPicPr>
          <p:cNvPr id="4" name="Picture 3" descr="admi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User Management Page-2</a:t>
            </a:r>
          </a:p>
        </p:txBody>
      </p:sp>
      <p:pic>
        <p:nvPicPr>
          <p:cNvPr id="6" name="Picture 5" descr="admin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Order Management Page-1</a:t>
            </a:r>
          </a:p>
        </p:txBody>
      </p:sp>
      <p:pic>
        <p:nvPicPr>
          <p:cNvPr id="4" name="Picture 3" descr="admin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3"/>
            <a:ext cx="9144000" cy="449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Order Management Page-2</a:t>
            </a:r>
          </a:p>
        </p:txBody>
      </p:sp>
      <p:pic>
        <p:nvPicPr>
          <p:cNvPr id="5" name="Picture 4" descr="admin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Manage Feedbacks Page</a:t>
            </a:r>
          </a:p>
        </p:txBody>
      </p:sp>
      <p:pic>
        <p:nvPicPr>
          <p:cNvPr id="6" name="Picture 5" descr="admin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Homepage</a:t>
            </a:r>
          </a:p>
        </p:txBody>
      </p:sp>
      <p:pic>
        <p:nvPicPr>
          <p:cNvPr id="4" name="Picture 3" descr="restauran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Food Items Page-1 </a:t>
            </a:r>
          </a:p>
        </p:txBody>
      </p:sp>
      <p:pic>
        <p:nvPicPr>
          <p:cNvPr id="5" name="Picture 4" descr="restauran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48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pc="-134" dirty="0">
                <a:solidFill>
                  <a:srgbClr val="1D617A"/>
                </a:solidFill>
                <a:latin typeface="Poppins Bold Bold Italics"/>
              </a:rPr>
              <a:t>INDEX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714362"/>
            <a:ext cx="7920880" cy="3747863"/>
          </a:xfrm>
        </p:spPr>
        <p:txBody>
          <a:bodyPr/>
          <a:lstStyle/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About Company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Company Details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Project Description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Requirement Gathering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Tools and Technologies </a:t>
            </a: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Used</a:t>
            </a:r>
            <a:endParaRPr lang="en-IN" sz="1800" dirty="0">
              <a:solidFill>
                <a:srgbClr val="1D617A"/>
              </a:solidFill>
              <a:latin typeface="Poppins Light"/>
            </a:endParaRP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Screen </a:t>
            </a: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Layouts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Database Snips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Reports</a:t>
            </a:r>
            <a:endParaRPr lang="en-IN" sz="1800" dirty="0">
              <a:solidFill>
                <a:srgbClr val="1D617A"/>
              </a:solidFill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7239839"/>
      </p:ext>
    </p:extLst>
  </p:cSld>
  <p:clrMapOvr>
    <a:masterClrMapping/>
  </p:clrMapOvr>
  <p:transition spd="slow">
    <p:pull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Food Items Page-2 </a:t>
            </a:r>
          </a:p>
        </p:txBody>
      </p:sp>
      <p:pic>
        <p:nvPicPr>
          <p:cNvPr id="4" name="Picture 3" descr="restauran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0"/>
            <a:ext cx="9144000" cy="45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Orders Page-1 </a:t>
            </a:r>
          </a:p>
        </p:txBody>
      </p:sp>
      <p:pic>
        <p:nvPicPr>
          <p:cNvPr id="5" name="Picture 4" descr="restaurant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Orders Page-2 </a:t>
            </a:r>
          </a:p>
        </p:txBody>
      </p:sp>
      <p:pic>
        <p:nvPicPr>
          <p:cNvPr id="4" name="Picture 3" descr="restaurant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0"/>
            <a:ext cx="9144000" cy="453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Payments Page-1 </a:t>
            </a:r>
          </a:p>
        </p:txBody>
      </p:sp>
      <p:pic>
        <p:nvPicPr>
          <p:cNvPr id="5" name="Picture 4" descr="restaurant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2" y="562282"/>
            <a:ext cx="9146232" cy="45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Payments Page-2 </a:t>
            </a:r>
          </a:p>
        </p:txBody>
      </p:sp>
      <p:pic>
        <p:nvPicPr>
          <p:cNvPr id="4" name="Picture 3" descr="restaurant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707"/>
            <a:ext cx="9144000" cy="46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Deliveries Page </a:t>
            </a:r>
          </a:p>
        </p:txBody>
      </p:sp>
      <p:pic>
        <p:nvPicPr>
          <p:cNvPr id="4" name="Picture 3" descr="restaurantDelive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- Valid</a:t>
            </a:r>
          </a:p>
        </p:txBody>
      </p:sp>
      <p:pic>
        <p:nvPicPr>
          <p:cNvPr id="4" name="Picture 3" descr="register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364"/>
            <a:ext cx="9144000" cy="419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– Invalid User Name</a:t>
            </a:r>
          </a:p>
        </p:txBody>
      </p:sp>
      <p:pic>
        <p:nvPicPr>
          <p:cNvPr id="5" name="Picture 4" descr="registeruser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976"/>
            <a:ext cx="9144000" cy="421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– Invalid email</a:t>
            </a:r>
          </a:p>
        </p:txBody>
      </p:sp>
      <p:pic>
        <p:nvPicPr>
          <p:cNvPr id="5" name="Picture 4" descr="registerEmail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62"/>
            <a:ext cx="9144000" cy="442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– Invalid </a:t>
            </a:r>
            <a:r>
              <a:rPr lang="en-IN" b="1" dirty="0" err="1" smtClean="0">
                <a:solidFill>
                  <a:schemeClr val="accent5">
                    <a:lumMod val="50000"/>
                  </a:schemeClr>
                </a:solidFill>
              </a:rPr>
              <a:t>Pasword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 descr="registerPassword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38"/>
            <a:ext cx="9144000" cy="42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pc="-134" dirty="0">
                <a:solidFill>
                  <a:srgbClr val="1D617A"/>
                </a:solidFill>
                <a:latin typeface="Poppins Bold Bold Italics"/>
              </a:rPr>
              <a:t>About Company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200150"/>
            <a:ext cx="7920880" cy="3747863"/>
          </a:xfrm>
        </p:spPr>
        <p:txBody>
          <a:bodyPr/>
          <a:lstStyle/>
          <a:p>
            <a:pPr marL="756750" lvl="2" indent="-178350">
              <a:buFont typeface="Arial"/>
              <a:buChar char="•"/>
            </a:pP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Aarnik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Technology, as a website development company, holds a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repu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-ted image among its competition.</a:t>
            </a:r>
          </a:p>
          <a:p>
            <a:pPr marL="756750" lvl="2" indent="-178350">
              <a:buFont typeface="Arial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Company believes on developing completely unique and outstanding websites. </a:t>
            </a:r>
          </a:p>
          <a:p>
            <a:pPr marL="756750" lvl="2" indent="-178350">
              <a:buFont typeface="Arial"/>
              <a:buChar char="•"/>
            </a:pP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Aarnik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Technology has always assured the best services to its clients as it has professionals working for its clients.</a:t>
            </a:r>
          </a:p>
          <a:p>
            <a:pPr marL="756750" lvl="2" indent="-178350">
              <a:buFont typeface="Arial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It excels in fields like website development, mobile app development, digital marketing, and ERP software development.</a:t>
            </a:r>
            <a:endParaRPr lang="en-US" sz="1800" dirty="0">
              <a:solidFill>
                <a:srgbClr val="1D617A"/>
              </a:solidFill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72398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</a:t>
            </a:r>
          </a:p>
        </p:txBody>
      </p:sp>
      <p:pic>
        <p:nvPicPr>
          <p:cNvPr id="5" name="Picture 4" descr="hom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1"/>
            <a:ext cx="9144000" cy="453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2</a:t>
            </a:r>
          </a:p>
        </p:txBody>
      </p:sp>
      <p:pic>
        <p:nvPicPr>
          <p:cNvPr id="4" name="Picture 3" descr="hom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152"/>
            <a:ext cx="9144000" cy="457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3</a:t>
            </a:r>
          </a:p>
        </p:txBody>
      </p:sp>
      <p:pic>
        <p:nvPicPr>
          <p:cNvPr id="5" name="Picture 4" descr="hom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865"/>
            <a:ext cx="9144000" cy="449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4</a:t>
            </a:r>
          </a:p>
        </p:txBody>
      </p:sp>
      <p:pic>
        <p:nvPicPr>
          <p:cNvPr id="4" name="Picture 3" descr="hom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1"/>
            <a:ext cx="9144000" cy="45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5</a:t>
            </a:r>
          </a:p>
        </p:txBody>
      </p:sp>
      <p:pic>
        <p:nvPicPr>
          <p:cNvPr id="5" name="Picture 4" descr="hom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1486"/>
            <a:ext cx="9144001" cy="456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6</a:t>
            </a:r>
          </a:p>
        </p:txBody>
      </p:sp>
      <p:pic>
        <p:nvPicPr>
          <p:cNvPr id="4" name="Picture 3" descr="home.6P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371"/>
            <a:ext cx="9144000" cy="46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7</a:t>
            </a:r>
          </a:p>
        </p:txBody>
      </p:sp>
      <p:pic>
        <p:nvPicPr>
          <p:cNvPr id="5" name="Picture 4" descr="hom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8</a:t>
            </a:r>
          </a:p>
        </p:txBody>
      </p:sp>
      <p:pic>
        <p:nvPicPr>
          <p:cNvPr id="4" name="Picture 3" descr="hom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5"/>
            <a:ext cx="9144000" cy="457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1</a:t>
            </a:r>
          </a:p>
        </p:txBody>
      </p:sp>
      <p:pic>
        <p:nvPicPr>
          <p:cNvPr id="5" name="Picture 4" descr="abou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2</a:t>
            </a:r>
          </a:p>
        </p:txBody>
      </p:sp>
      <p:pic>
        <p:nvPicPr>
          <p:cNvPr id="4" name="Picture 3" descr="abou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0"/>
            <a:ext cx="9144000" cy="45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290" y="142858"/>
            <a:ext cx="6972319" cy="871538"/>
          </a:xfrm>
        </p:spPr>
        <p:txBody>
          <a:bodyPr/>
          <a:lstStyle/>
          <a:p>
            <a:pPr algn="ctr"/>
            <a:r>
              <a:rPr lang="en-US" sz="3200" spc="-134" dirty="0">
                <a:solidFill>
                  <a:srgbClr val="1D617A"/>
                </a:solidFill>
                <a:latin typeface="Poppins Bold Bold Italics"/>
              </a:rPr>
              <a:t>Company Details</a:t>
            </a:r>
            <a:endParaRPr lang="en-IN" sz="3200" dirty="0"/>
          </a:p>
        </p:txBody>
      </p:sp>
      <p:pic>
        <p:nvPicPr>
          <p:cNvPr id="1026" name="Picture 2" descr="E:\Study\SEM 5\PROJECT\Presentation\Aarniklogofinal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357950" y="1785932"/>
            <a:ext cx="1771650" cy="533400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28596" y="1714494"/>
            <a:ext cx="5400683" cy="1709738"/>
          </a:xfrm>
        </p:spPr>
        <p:txBody>
          <a:bodyPr/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Company Name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: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Aarnik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 </a:t>
            </a:r>
            <a:r>
              <a:rPr lang="en-IN" dirty="0" smtClean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Technology</a:t>
            </a:r>
            <a:endParaRPr lang="en-IN" dirty="0">
              <a:solidFill>
                <a:schemeClr val="accent5">
                  <a:lumMod val="50000"/>
                </a:schemeClr>
              </a:solidFill>
              <a:latin typeface="Poppins Light"/>
            </a:endParaRPr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Address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: K8 Krishna Centre,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Navrangpura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,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Ahmedabad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 380009</a:t>
            </a:r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Email Address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: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  <a:hlinkClick r:id="rId3"/>
              </a:rPr>
              <a:t>info@aarniktechnology.com</a:t>
            </a:r>
            <a:endParaRPr lang="en-IN" dirty="0">
              <a:solidFill>
                <a:schemeClr val="accent5">
                  <a:lumMod val="50000"/>
                </a:schemeClr>
              </a:solidFill>
              <a:latin typeface="Poppins Light"/>
            </a:endParaRPr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Contact Number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 : 9586248516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7239839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3</a:t>
            </a:r>
          </a:p>
        </p:txBody>
      </p:sp>
      <p:pic>
        <p:nvPicPr>
          <p:cNvPr id="5" name="Picture 4" descr="abou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4</a:t>
            </a:r>
          </a:p>
        </p:txBody>
      </p:sp>
      <p:pic>
        <p:nvPicPr>
          <p:cNvPr id="4" name="Picture 3" descr="about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371"/>
            <a:ext cx="9144000" cy="46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Cart Page 1</a:t>
            </a:r>
          </a:p>
        </p:txBody>
      </p:sp>
      <p:pic>
        <p:nvPicPr>
          <p:cNvPr id="3" name="Picture 2" descr="Car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556"/>
            <a:ext cx="9144000" cy="45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Cart Page 2</a:t>
            </a:r>
          </a:p>
        </p:txBody>
      </p:sp>
      <p:pic>
        <p:nvPicPr>
          <p:cNvPr id="4" name="Picture 3" descr="Car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372"/>
            <a:ext cx="9144000" cy="462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Cart Page 3</a:t>
            </a:r>
          </a:p>
        </p:txBody>
      </p:sp>
      <p:pic>
        <p:nvPicPr>
          <p:cNvPr id="5" name="Picture 4" descr="Car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Checkout Page 1</a:t>
            </a:r>
          </a:p>
        </p:txBody>
      </p:sp>
      <p:pic>
        <p:nvPicPr>
          <p:cNvPr id="6" name="Picture 5" descr="checkou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372"/>
            <a:ext cx="9144000" cy="4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Checkout Page 2</a:t>
            </a:r>
          </a:p>
        </p:txBody>
      </p:sp>
      <p:pic>
        <p:nvPicPr>
          <p:cNvPr id="4" name="Picture 3" descr="checkou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Contact Us Page 1</a:t>
            </a:r>
          </a:p>
        </p:txBody>
      </p:sp>
      <p:pic>
        <p:nvPicPr>
          <p:cNvPr id="5" name="Picture 4" descr="contact_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556"/>
            <a:ext cx="9144000" cy="45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Contact Us Page 2</a:t>
            </a:r>
          </a:p>
        </p:txBody>
      </p:sp>
      <p:pic>
        <p:nvPicPr>
          <p:cNvPr id="4" name="Picture 3" descr="contact_u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Contact Us Page 3</a:t>
            </a:r>
          </a:p>
        </p:txBody>
      </p:sp>
      <p:pic>
        <p:nvPicPr>
          <p:cNvPr id="5" name="Picture 4" descr="contact_us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555"/>
            <a:ext cx="9144000" cy="45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200" spc="-134" dirty="0">
                <a:solidFill>
                  <a:srgbClr val="1D617A"/>
                </a:solidFill>
                <a:latin typeface="Poppins Bold Bold Italics"/>
              </a:rPr>
              <a:t>About Project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200150"/>
            <a:ext cx="7920880" cy="3747863"/>
          </a:xfrm>
        </p:spPr>
        <p:txBody>
          <a:bodyPr/>
          <a:lstStyle/>
          <a:p>
            <a:pPr marL="756750" lvl="2" indent="-178350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The Online Food Ordering System is a food ordering website. It 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provides convenience to the customers by providing online ordering</a:t>
            </a:r>
          </a:p>
          <a:p>
            <a:pPr marL="578400" lvl="2" indent="0">
              <a:buNone/>
            </a:pPr>
            <a:r>
              <a:rPr lang="en-US" sz="1800">
                <a:solidFill>
                  <a:srgbClr val="1D617A"/>
                </a:solidFill>
                <a:latin typeface="Poppins Light"/>
              </a:rPr>
              <a:t>system </a:t>
            </a:r>
            <a:r>
              <a:rPr lang="en-US" sz="1800" dirty="0">
                <a:solidFill>
                  <a:srgbClr val="1D617A"/>
                </a:solidFill>
                <a:latin typeface="Poppins Light"/>
              </a:rPr>
              <a:t>and overcomes disadvantages of the traditional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queuing systems.</a:t>
            </a:r>
          </a:p>
          <a:p>
            <a:pPr marL="756750" lvl="2" indent="-178350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It gives restaurants the ability to increase their sales and expand 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their business.</a:t>
            </a:r>
          </a:p>
          <a:p>
            <a:pPr marL="756749" lvl="2" indent="-178349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With Online Food Ordering system, we can setup restaurant menu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online and customers can also track their orders with few simple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steps.</a:t>
            </a:r>
          </a:p>
        </p:txBody>
      </p:sp>
    </p:spTree>
    <p:extLst>
      <p:ext uri="{BB962C8B-B14F-4D97-AF65-F5344CB8AC3E}">
        <p14:creationId xmlns:p14="http://schemas.microsoft.com/office/powerpoint/2010/main" xmlns="" val="67723983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Menu Page 1</a:t>
            </a:r>
          </a:p>
        </p:txBody>
      </p:sp>
      <p:pic>
        <p:nvPicPr>
          <p:cNvPr id="4" name="Picture 3" descr="menu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50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Menu Page 2</a:t>
            </a:r>
          </a:p>
        </p:txBody>
      </p:sp>
      <p:pic>
        <p:nvPicPr>
          <p:cNvPr id="5" name="Picture 4" descr="menu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Menu Page 3</a:t>
            </a:r>
          </a:p>
        </p:txBody>
      </p:sp>
      <p:pic>
        <p:nvPicPr>
          <p:cNvPr id="4" name="Picture 3" descr="menu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Services Page 1</a:t>
            </a:r>
          </a:p>
        </p:txBody>
      </p:sp>
      <p:pic>
        <p:nvPicPr>
          <p:cNvPr id="5" name="Picture 4" descr="servic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Gallery Page 1</a:t>
            </a:r>
          </a:p>
        </p:txBody>
      </p:sp>
      <p:pic>
        <p:nvPicPr>
          <p:cNvPr id="4" name="Picture 3" descr="gallery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50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Gallery Page 2</a:t>
            </a:r>
          </a:p>
        </p:txBody>
      </p:sp>
      <p:pic>
        <p:nvPicPr>
          <p:cNvPr id="5" name="Picture 4" descr="gallery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Table</a:t>
            </a:r>
          </a:p>
        </p:txBody>
      </p:sp>
      <p:pic>
        <p:nvPicPr>
          <p:cNvPr id="4" name="Picture 3" descr="tableUs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Type Table</a:t>
            </a:r>
          </a:p>
        </p:txBody>
      </p:sp>
      <p:pic>
        <p:nvPicPr>
          <p:cNvPr id="5" name="Picture 4" descr="tableUser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69" y="1981117"/>
            <a:ext cx="5992062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Category Table</a:t>
            </a:r>
          </a:p>
        </p:txBody>
      </p:sp>
      <p:pic>
        <p:nvPicPr>
          <p:cNvPr id="4" name="Picture 3" descr="tableCateg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6" y="1581011"/>
            <a:ext cx="5068008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Food Items Table</a:t>
            </a:r>
          </a:p>
        </p:txBody>
      </p:sp>
      <p:pic>
        <p:nvPicPr>
          <p:cNvPr id="5" name="Picture 4" descr="tableFoodIte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56" y="1233300"/>
            <a:ext cx="8497487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0"/>
            <a:ext cx="8208912" cy="884466"/>
          </a:xfrm>
        </p:spPr>
        <p:txBody>
          <a:bodyPr/>
          <a:lstStyle/>
          <a:p>
            <a:pPr algn="ctr"/>
            <a:r>
              <a:rPr lang="en-US" sz="3200" spc="157" dirty="0">
                <a:solidFill>
                  <a:srgbClr val="1D617A"/>
                </a:solidFill>
                <a:latin typeface="Poppins Bold Italics"/>
              </a:rPr>
              <a:t>Requirement Gathering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31590"/>
            <a:ext cx="7848872" cy="3744416"/>
          </a:xfrm>
        </p:spPr>
        <p:txBody>
          <a:bodyPr>
            <a:noAutofit/>
          </a:bodyPr>
          <a:lstStyle/>
          <a:p>
            <a:pPr marL="332842" lvl="1" indent="-166421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What we have come up with is, an online food ordering system which is </a:t>
            </a:r>
          </a:p>
          <a:p>
            <a:pPr marL="166421" lvl="1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completely web-based. This system can be a proven solution in today’s </a:t>
            </a:r>
          </a:p>
          <a:p>
            <a:pPr marL="166421" lvl="1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modern world where people live a busy life.</a:t>
            </a:r>
          </a:p>
          <a:p>
            <a:pPr marL="166421" lvl="1" indent="0">
              <a:buFont typeface="Arial" pitchFamily="34" charset="0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In this system, admin can </a:t>
            </a: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view users that are registered 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on the </a:t>
            </a: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website, the admin can also manage feedbacks, payment 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details and </a:t>
            </a: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can generate reports too.</a:t>
            </a:r>
            <a:endParaRPr lang="en-IN" sz="1800" dirty="0">
              <a:solidFill>
                <a:srgbClr val="1D617A"/>
              </a:solidFill>
              <a:latin typeface="Poppins Light"/>
            </a:endParaRPr>
          </a:p>
          <a:p>
            <a:pPr marL="166421" lvl="1" indent="0">
              <a:buFont typeface="Arial" pitchFamily="34" charset="0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The restaurants can manage food items, accept orders,  create menu categories, they can accept payments using the website</a:t>
            </a:r>
            <a:endParaRPr lang="en-US" sz="1400" dirty="0">
              <a:solidFill>
                <a:srgbClr val="1D617A"/>
              </a:solidFill>
              <a:latin typeface="Poppins Light"/>
            </a:endParaRPr>
          </a:p>
          <a:p>
            <a:pPr marL="332842" lvl="1" indent="-166421">
              <a:buFont typeface="Arial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Today inflation rates are increasing rapidly, so in such time to have a</a:t>
            </a:r>
          </a:p>
          <a:p>
            <a:pPr marL="166421" lvl="1" indent="0">
              <a:buNone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  fine dining experience at the restaurant is not feasible for everyone. </a:t>
            </a:r>
          </a:p>
          <a:p>
            <a:pPr marL="166421" lvl="1" indent="0">
              <a:buNone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  This way people can have their favourite food delivered at their home.</a:t>
            </a:r>
            <a:endParaRPr lang="en-US" sz="1800" dirty="0">
              <a:solidFill>
                <a:srgbClr val="1D617A"/>
              </a:solidFill>
              <a:latin typeface="Poppins Light"/>
            </a:endParaRPr>
          </a:p>
          <a:p>
            <a:pPr marL="0" indent="0">
              <a:buNone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xmlns="" val="3060352862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Order Master Table</a:t>
            </a:r>
          </a:p>
        </p:txBody>
      </p:sp>
      <p:pic>
        <p:nvPicPr>
          <p:cNvPr id="4" name="Picture 3" descr="tableOrder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4" y="1261879"/>
            <a:ext cx="8173591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Order Details Table</a:t>
            </a:r>
          </a:p>
        </p:txBody>
      </p:sp>
      <p:pic>
        <p:nvPicPr>
          <p:cNvPr id="5" name="Picture 4" descr="tableOrderDetai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630"/>
            <a:ext cx="9144000" cy="241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Payments Table</a:t>
            </a:r>
          </a:p>
        </p:txBody>
      </p:sp>
      <p:pic>
        <p:nvPicPr>
          <p:cNvPr id="4" name="Picture 3" descr="tablePaym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303"/>
            <a:ext cx="9144000" cy="26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Delivery Table</a:t>
            </a:r>
          </a:p>
        </p:txBody>
      </p:sp>
      <p:pic>
        <p:nvPicPr>
          <p:cNvPr id="5" name="Picture 4" descr="tableDelive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348"/>
            <a:ext cx="9144000" cy="457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Feedbacks Table</a:t>
            </a:r>
          </a:p>
        </p:txBody>
      </p:sp>
      <p:pic>
        <p:nvPicPr>
          <p:cNvPr id="4" name="Picture 3" descr="tableFeedbac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979"/>
            <a:ext cx="9144000" cy="290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Feedback Table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 descr="Report feedback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980"/>
            <a:ext cx="9144000" cy="428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Feedback Table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 descr="Report feedback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012"/>
            <a:ext cx="9144000" cy="44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Feedback Table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 descr="Report feedback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012"/>
            <a:ext cx="9144000" cy="44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Feedback Table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 descr="Report feedback 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42"/>
            <a:ext cx="9144000" cy="308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Payment Table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 descr="Report  payment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950"/>
            <a:ext cx="9144000" cy="44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200" spc="157" dirty="0">
                <a:solidFill>
                  <a:srgbClr val="1D617A"/>
                </a:solidFill>
                <a:latin typeface="Poppins Bold Italics"/>
              </a:rPr>
              <a:t>Tools and Technologies Used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332841" lvl="1" indent="-166421">
              <a:buFont typeface="Arial"/>
              <a:buChar char="•"/>
            </a:pPr>
            <a:r>
              <a:rPr lang="en-IN" sz="1800" b="1" dirty="0">
                <a:solidFill>
                  <a:srgbClr val="1D617A"/>
                </a:solidFill>
                <a:latin typeface="Poppins Light"/>
              </a:rPr>
              <a:t>Frontend 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: Python 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Django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v3.1</a:t>
            </a:r>
          </a:p>
          <a:p>
            <a:pPr marL="332841" lvl="1" indent="-166421">
              <a:buFont typeface="Arial"/>
              <a:buChar char="•"/>
            </a:pPr>
            <a:r>
              <a:rPr lang="en-IN" sz="1800" b="1" dirty="0">
                <a:solidFill>
                  <a:srgbClr val="1D617A"/>
                </a:solidFill>
                <a:latin typeface="Poppins Light"/>
              </a:rPr>
              <a:t>Backend 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: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MySQL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v5.6</a:t>
            </a:r>
          </a:p>
          <a:p>
            <a:pPr marL="332841" lvl="1" indent="-166421">
              <a:buFont typeface="Arial"/>
              <a:buChar char="•"/>
            </a:pPr>
            <a:r>
              <a:rPr lang="en-IN" sz="1800" b="1" dirty="0">
                <a:solidFill>
                  <a:srgbClr val="1D617A"/>
                </a:solidFill>
                <a:latin typeface="Poppins Light"/>
              </a:rPr>
              <a:t>Other Tools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: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Edraw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Max 9.0,  </a:t>
            </a:r>
          </a:p>
          <a:p>
            <a:pPr marL="332841" lvl="1" indent="-166421">
              <a:buNone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		Microsoft PowerPoint 2010</a:t>
            </a:r>
          </a:p>
          <a:p>
            <a:pPr marL="332841" lvl="1" indent="-166421">
              <a:buNone/>
            </a:pPr>
            <a:endParaRPr lang="en-US" sz="1800" dirty="0">
              <a:solidFill>
                <a:srgbClr val="1D617A"/>
              </a:solidFill>
              <a:latin typeface="Poppins Light"/>
            </a:endParaRPr>
          </a:p>
        </p:txBody>
      </p:sp>
      <p:pic>
        <p:nvPicPr>
          <p:cNvPr id="1026" name="Picture 2" descr="E:\Study\SEM 5\PROJECT\Presentation\django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628" y="1428742"/>
            <a:ext cx="3500462" cy="928694"/>
          </a:xfrm>
          <a:prstGeom prst="rect">
            <a:avLst/>
          </a:prstGeom>
          <a:noFill/>
        </p:spPr>
      </p:pic>
      <p:pic>
        <p:nvPicPr>
          <p:cNvPr id="1027" name="Picture 3" descr="E:\Study\SEM 5\PROJECT\Presentation\mysql_PNG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2571750"/>
            <a:ext cx="1928826" cy="1366617"/>
          </a:xfrm>
          <a:prstGeom prst="rect">
            <a:avLst/>
          </a:prstGeom>
          <a:noFill/>
        </p:spPr>
      </p:pic>
      <p:pic>
        <p:nvPicPr>
          <p:cNvPr id="1029" name="Picture 5" descr="E:\Study\SEM 5\PROJECT\Presentation\edraw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5932" y="2500312"/>
            <a:ext cx="1955011" cy="1428760"/>
          </a:xfrm>
          <a:prstGeom prst="rect">
            <a:avLst/>
          </a:prstGeom>
          <a:noFill/>
        </p:spPr>
      </p:pic>
      <p:pic>
        <p:nvPicPr>
          <p:cNvPr id="1030" name="Picture 6" descr="E:\Study\SEM 5\PROJECT\Presentation\powerpoin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00166" y="3071816"/>
            <a:ext cx="2286016" cy="1428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60352862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Payment Table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 descr="Report  payment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676"/>
            <a:ext cx="9144000" cy="373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Delivery Table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 descr="Report delivery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62"/>
            <a:ext cx="9144000" cy="394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Delivery Table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 descr="Report delivery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423"/>
            <a:ext cx="9144000" cy="448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Delivery Table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 descr="Report delivery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866"/>
            <a:ext cx="9144000" cy="28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Food Items Table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 descr="Report Food item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462"/>
            <a:ext cx="9144000" cy="441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Food Items Table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 descr="Report food item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398"/>
            <a:ext cx="9144000" cy="27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Food Items Table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 descr="Report food item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092"/>
            <a:ext cx="9144000" cy="27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Food Items Table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 descr="Report food i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380"/>
            <a:ext cx="9144000" cy="44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Printing Reports For Food Items Table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 descr="Report food item 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020"/>
            <a:ext cx="8335539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Order Table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 descr="Report orders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967"/>
            <a:ext cx="9144000" cy="4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357290" y="2071684"/>
            <a:ext cx="6357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solidFill>
                  <a:schemeClr val="accent5">
                    <a:lumMod val="50000"/>
                  </a:schemeClr>
                </a:solidFill>
              </a:rPr>
              <a:t>Screen Layouts</a:t>
            </a:r>
          </a:p>
        </p:txBody>
      </p:sp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Order Table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2924"/>
            <a:ext cx="9144000" cy="447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Order Table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88188"/>
            <a:ext cx="9144000" cy="44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285852" y="1785932"/>
            <a:ext cx="6357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solidFill>
                  <a:schemeClr val="accent5">
                    <a:lumMod val="5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ser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670"/>
            <a:ext cx="9144000" cy="4203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Login Page-Valid</a:t>
            </a:r>
          </a:p>
        </p:txBody>
      </p:sp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2309</TotalTime>
  <Words>644</Words>
  <Application>Microsoft Office PowerPoint</Application>
  <PresentationFormat>On-screen Show (16:9)</PresentationFormat>
  <Paragraphs>128</Paragraphs>
  <Slides>82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Office Theme</vt:lpstr>
      <vt:lpstr>Slide 1</vt:lpstr>
      <vt:lpstr>INDEX</vt:lpstr>
      <vt:lpstr>About Company</vt:lpstr>
      <vt:lpstr>Company Details</vt:lpstr>
      <vt:lpstr>About Project</vt:lpstr>
      <vt:lpstr>Requirement Gathering</vt:lpstr>
      <vt:lpstr>Tools and Technologies Used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Windows User</cp:lastModifiedBy>
  <cp:revision>400</cp:revision>
  <dcterms:created xsi:type="dcterms:W3CDTF">2014-04-01T16:27:38Z</dcterms:created>
  <dcterms:modified xsi:type="dcterms:W3CDTF">2021-03-17T16:11:36Z</dcterms:modified>
</cp:coreProperties>
</file>